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9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9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5.xml.rels" ContentType="application/vnd.openxmlformats-package.relationships+xml"/>
  <Override PartName="/ppt/theme/theme9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3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3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3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119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121.xml.rels" ContentType="application/vnd.openxmlformats-package.relationships+xml"/>
  <Override PartName="/ppt/slideLayouts/_rels/slideLayout122.xml.rels" ContentType="application/vnd.openxmlformats-package.relationships+xml"/>
  <Override PartName="/ppt/slideLayouts/_rels/slideLayout123.xml.rels" ContentType="application/vnd.openxmlformats-package.relationships+xml"/>
  <Override PartName="/ppt/slideLayouts/_rels/slideLayout124.xml.rels" ContentType="application/vnd.openxmlformats-package.relationships+xml"/>
  <Override PartName="/ppt/slideLayouts/_rels/slideLayout125.xml.rels" ContentType="application/vnd.openxmlformats-package.relationships+xml"/>
  <Override PartName="/ppt/slideLayouts/_rels/slideLayout126.xml.rels" ContentType="application/vnd.openxmlformats-package.relationships+xml"/>
  <Override PartName="/ppt/slideLayouts/_rels/slideLayout127.xml.rels" ContentType="application/vnd.openxmlformats-package.relationships+xml"/>
  <Override PartName="/ppt/slideLayouts/_rels/slideLayout128.xml.rels" ContentType="application/vnd.openxmlformats-package.relationships+xml"/>
  <Override PartName="/ppt/slideLayouts/_rels/slideLayout129.xml.rels" ContentType="application/vnd.openxmlformats-package.relationships+xml"/>
  <Override PartName="/ppt/slideLayouts/_rels/slideLayout130.xml.rels" ContentType="application/vnd.openxmlformats-package.relationships+xml"/>
  <Override PartName="/ppt/slideLayouts/_rels/slideLayout131.xml.rels" ContentType="application/vnd.openxmlformats-package.relationships+xml"/>
  <Override PartName="/ppt/slideLayouts/_rels/slideLayout132.xml.rels" ContentType="application/vnd.openxmlformats-package.relationships+xml"/>
  <Override PartName="/ppt/slideLayouts/_rels/slideLayout133.xml.rels" ContentType="application/vnd.openxmlformats-package.relationships+xml"/>
  <Override PartName="/ppt/slideLayouts/_rels/slideLayout134.xml.rels" ContentType="application/vnd.openxmlformats-package.relationships+xml"/>
  <Override PartName="/ppt/slideLayouts/_rels/slideLayout135.xml.rels" ContentType="application/vnd.openxmlformats-package.relationships+xml"/>
  <Override PartName="/ppt/slideLayouts/_rels/slideLayout136.xml.rels" ContentType="application/vnd.openxmlformats-package.relationships+xml"/>
  <Override PartName="/ppt/slideLayouts/_rels/slideLayout140.xml.rels" ContentType="application/vnd.openxmlformats-package.relationships+xml"/>
  <Override PartName="/ppt/slideLayouts/_rels/slideLayout141.xml.rels" ContentType="application/vnd.openxmlformats-package.relationships+xml"/>
  <Override PartName="/ppt/slideLayouts/_rels/slideLayout142.xml.rels" ContentType="application/vnd.openxmlformats-package.relationships+xml"/>
  <Override PartName="/ppt/slideLayouts/_rels/slideLayout143.xml.rels" ContentType="application/vnd.openxmlformats-package.relationships+xml"/>
  <Override PartName="/ppt/slideLayouts/_rels/slideLayout144.xml.rels" ContentType="application/vnd.openxmlformats-package.relationships+xml"/>
  <Override PartName="/ppt/slideLayouts/_rels/slideLayout145.xml.rels" ContentType="application/vnd.openxmlformats-package.relationships+xml"/>
  <Override PartName="/ppt/slideLayouts/_rels/slideLayout146.xml.rels" ContentType="application/vnd.openxmlformats-package.relationships+xml"/>
  <Override PartName="/ppt/slideLayouts/_rels/slideLayout147.xml.rels" ContentType="application/vnd.openxmlformats-package.relationships+xml"/>
  <Override PartName="/ppt/slideLayouts/_rels/slideLayout148.xml.rels" ContentType="application/vnd.openxmlformats-package.relationships+xml"/>
  <Override PartName="/ppt/slideLayouts/_rels/slideLayout149.xml.rels" ContentType="application/vnd.openxmlformats-package.relationships+xml"/>
  <Override PartName="/ppt/slideLayouts/_rels/slideLayout150.xml.rels" ContentType="application/vnd.openxmlformats-package.relationships+xml"/>
  <Override PartName="/ppt/slideLayouts/_rels/slideLayout151.xml.rels" ContentType="application/vnd.openxmlformats-package.relationships+xml"/>
  <Override PartName="/ppt/slideLayouts/_rels/slideLayout152.xml.rels" ContentType="application/vnd.openxmlformats-package.relationships+xml"/>
  <Override PartName="/ppt/slideLayouts/_rels/slideLayout153.xml.rels" ContentType="application/vnd.openxmlformats-package.relationships+xml"/>
  <Override PartName="/ppt/slideLayouts/_rels/slideLayout154.xml.rels" ContentType="application/vnd.openxmlformats-package.relationships+xml"/>
  <Override PartName="/ppt/slideLayouts/_rels/slideLayout155.xml.rels" ContentType="application/vnd.openxmlformats-package.relationships+xml"/>
  <Override PartName="/ppt/slideLayouts/_rels/slideLayout156.xml.rels" ContentType="application/vnd.openxmlformats-package.relationships+xml"/>
  <Override PartName="/ppt/slideLayouts/_rels/slideLayout157.xml.rels" ContentType="application/vnd.openxmlformats-package.relationships+xml"/>
  <Override PartName="/ppt/slideLayouts/_rels/slideLayout158.xml.rels" ContentType="application/vnd.openxmlformats-package.relationships+xml"/>
  <Override PartName="/ppt/slideLayouts/_rels/slideLayout159.xml.rels" ContentType="application/vnd.openxmlformats-package.relationships+xml"/>
  <Override PartName="/ppt/slideLayouts/_rels/slideLayout160.xml.rels" ContentType="application/vnd.openxmlformats-package.relationships+xml"/>
  <Override PartName="/ppt/slideLayouts/_rels/slideLayout161.xml.rels" ContentType="application/vnd.openxmlformats-package.relationships+xml"/>
  <Override PartName="/ppt/slideLayouts/_rels/slideLayout162.xml.rels" ContentType="application/vnd.openxmlformats-package.relationships+xml"/>
  <Override PartName="/ppt/slideLayouts/_rels/slideLayout163.xml.rels" ContentType="application/vnd.openxmlformats-package.relationships+xml"/>
  <Override PartName="/ppt/slideLayouts/_rels/slideLayout164.xml.rels" ContentType="application/vnd.openxmlformats-package.relationships+xml"/>
  <Override PartName="/ppt/slideLayouts/_rels/slideLayout165.xml.rels" ContentType="application/vnd.openxmlformats-package.relationships+xml"/>
  <Override PartName="/ppt/slideLayouts/_rels/slideLayout166.xml.rels" ContentType="application/vnd.openxmlformats-package.relationships+xml"/>
  <Override PartName="/ppt/slideLayouts/_rels/slideLayout167.xml.rels" ContentType="application/vnd.openxmlformats-package.relationships+xml"/>
  <Override PartName="/ppt/slideLayouts/_rels/slideLayout168.xml.rels" ContentType="application/vnd.openxmlformats-package.relationships+xml"/>
  <Override PartName="/ppt/slideLayouts/_rels/slideLayout169.xml.rels" ContentType="application/vnd.openxmlformats-package.relationships+xml"/>
  <Override PartName="/ppt/slideLayouts/_rels/slideLayout170.xml.rels" ContentType="application/vnd.openxmlformats-package.relationships+xml"/>
  <Override PartName="/ppt/slideLayouts/_rels/slideLayout171.xml.rels" ContentType="application/vnd.openxmlformats-package.relationships+xml"/>
  <Override PartName="/ppt/slideLayouts/_rels/slideLayout172.xml.rels" ContentType="application/vnd.openxmlformats-package.relationships+xml"/>
  <Override PartName="/ppt/slideLayouts/_rels/slideLayout173.xml.rels" ContentType="application/vnd.openxmlformats-package.relationships+xml"/>
  <Override PartName="/ppt/slideLayouts/_rels/slideLayout174.xml.rels" ContentType="application/vnd.openxmlformats-package.relationships+xml"/>
  <Override PartName="/ppt/slideLayouts/_rels/slideLayout175.xml.rels" ContentType="application/vnd.openxmlformats-package.relationships+xml"/>
  <Override PartName="/ppt/slideLayouts/_rels/slideLayout176.xml.rels" ContentType="application/vnd.openxmlformats-package.relationships+xml"/>
  <Override PartName="/ppt/slideLayouts/_rels/slideLayout177.xml.rels" ContentType="application/vnd.openxmlformats-package.relationships+xml"/>
  <Override PartName="/ppt/slideLayouts/_rels/slideLayout178.xml.rels" ContentType="application/vnd.openxmlformats-package.relationships+xml"/>
  <Override PartName="/ppt/slideLayouts/_rels/slideLayout179.xml.rels" ContentType="application/vnd.openxmlformats-package.relationships+xml"/>
  <Override PartName="/ppt/slideLayouts/_rels/slideLayout180.xml.rels" ContentType="application/vnd.openxmlformats-package.relationships+xml"/>
  <Override PartName="/ppt/slideLayouts/slideLayout14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80.xml" ContentType="application/vnd.openxmlformats-officedocument.presentationml.slideLayout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  <p:sldMasterId id="2147483804" r:id="rId14"/>
    <p:sldMasterId id="2147483817" r:id="rId15"/>
    <p:sldMasterId id="2147483830" r:id="rId16"/>
  </p:sldMasterIdLst>
  <p:notesMasterIdLst>
    <p:notesMasterId r:id="rId17"/>
  </p:notes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</p:sldIdLst>
  <p:sldSz cx="14630400" cy="8229600"/>
  <p:notesSz cx="8229600" cy="14630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notesMaster" Target="notesMasters/notesMaster1.xml"/><Relationship Id="rId18" Type="http://schemas.openxmlformats.org/officeDocument/2006/relationships/slide" Target="slides/slide1.xml"/><Relationship Id="rId19" Type="http://schemas.openxmlformats.org/officeDocument/2006/relationships/slide" Target="slides/slide2.xml"/><Relationship Id="rId20" Type="http://schemas.openxmlformats.org/officeDocument/2006/relationships/slide" Target="slides/slide3.xml"/><Relationship Id="rId21" Type="http://schemas.openxmlformats.org/officeDocument/2006/relationships/slide" Target="slides/slide4.xml"/><Relationship Id="rId22" Type="http://schemas.openxmlformats.org/officeDocument/2006/relationships/slide" Target="slides/slide5.xml"/><Relationship Id="rId23" Type="http://schemas.openxmlformats.org/officeDocument/2006/relationships/slide" Target="slides/slide6.xml"/><Relationship Id="rId24" Type="http://schemas.openxmlformats.org/officeDocument/2006/relationships/slide" Target="slides/slide7.xml"/><Relationship Id="rId25" Type="http://schemas.openxmlformats.org/officeDocument/2006/relationships/slide" Target="slides/slide8.xml"/><Relationship Id="rId26" Type="http://schemas.openxmlformats.org/officeDocument/2006/relationships/slide" Target="slides/slide9.xml"/><Relationship Id="rId27" Type="http://schemas.openxmlformats.org/officeDocument/2006/relationships/slide" Target="slides/slide10.xml"/><Relationship Id="rId28" Type="http://schemas.openxmlformats.org/officeDocument/2006/relationships/slide" Target="slides/slide11.xml"/><Relationship Id="rId29" Type="http://schemas.openxmlformats.org/officeDocument/2006/relationships/slide" Target="slides/slide12.xml"/><Relationship Id="rId30" Type="http://schemas.openxmlformats.org/officeDocument/2006/relationships/slide" Target="slides/slide13.xml"/><Relationship Id="rId31" Type="http://schemas.openxmlformats.org/officeDocument/2006/relationships/slide" Target="slides/slide14.xml"/><Relationship Id="rId32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1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굴림"/>
              </a:rPr>
              <a:t>Click to edit the notes format</a:t>
            </a:r>
            <a:endParaRPr b="0" lang="en-US" sz="2000" spc="-1" strike="noStrike">
              <a:latin typeface="굴림"/>
            </a:endParaRPr>
          </a:p>
        </p:txBody>
      </p:sp>
      <p:sp>
        <p:nvSpPr>
          <p:cNvPr id="61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바탕"/>
              </a:rPr>
              <a:t> </a:t>
            </a:r>
            <a:endParaRPr b="0" lang="en-US" sz="1400" spc="-1" strike="noStrike">
              <a:latin typeface="바탕"/>
            </a:endParaRPr>
          </a:p>
        </p:txBody>
      </p:sp>
      <p:sp>
        <p:nvSpPr>
          <p:cNvPr id="618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바탕"/>
              </a:rPr>
              <a:t> </a:t>
            </a:r>
            <a:endParaRPr b="0" lang="en-US" sz="1400" spc="-1" strike="noStrike">
              <a:latin typeface="바탕"/>
            </a:endParaRPr>
          </a:p>
        </p:txBody>
      </p:sp>
      <p:sp>
        <p:nvSpPr>
          <p:cNvPr id="619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바탕"/>
              </a:rPr>
              <a:t> </a:t>
            </a:r>
            <a:endParaRPr b="0" lang="en-US" sz="1400" spc="-1" strike="noStrike">
              <a:latin typeface="바탕"/>
            </a:endParaRPr>
          </a:p>
        </p:txBody>
      </p:sp>
      <p:sp>
        <p:nvSpPr>
          <p:cNvPr id="620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D8D45C86-3497-4324-A2BF-FBC542603888}" type="slidenum">
              <a:rPr b="0" lang="en-US" sz="1400" spc="-1" strike="noStrike">
                <a:latin typeface="바탕"/>
              </a:rPr>
              <a:t>1</a:t>
            </a:fld>
            <a:endParaRPr b="0" lang="en-US" sz="1400" spc="-1" strike="noStrike">
              <a:latin typeface="바탕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6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67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557A054A-2123-4B9B-A46C-CB717913C195}" type="slidenum">
              <a:rPr b="0" lang="en-US" sz="1200" spc="-1" strike="noStrike">
                <a:latin typeface="바탕"/>
              </a:rPr>
              <a:t>1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7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70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47E1982C-F740-4999-8EE1-D48E2697719C}" type="slidenum">
              <a:rPr b="0" lang="en-US" sz="1200" spc="-1" strike="noStrike">
                <a:latin typeface="바탕"/>
              </a:rPr>
              <a:t>&lt;number&gt;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7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70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79190B41-3F8C-4D69-A420-F792AF410727}" type="slidenum">
              <a:rPr b="0" lang="en-US" sz="1200" spc="-1" strike="noStrike">
                <a:latin typeface="바탕"/>
              </a:rPr>
              <a:t>&lt;number&gt;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7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71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AEB600E2-9FA9-4510-85EE-53C30F817629}" type="slidenum">
              <a:rPr b="0" lang="en-US" sz="1200" spc="-1" strike="noStrike">
                <a:latin typeface="바탕"/>
              </a:rPr>
              <a:t>&lt;number&gt;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7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71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60C18BE9-FA5E-445C-B746-0DFE77A6F5BA}" type="slidenum">
              <a:rPr b="0" lang="en-US" sz="1200" spc="-1" strike="noStrike">
                <a:latin typeface="바탕"/>
              </a:rPr>
              <a:t>&lt;number&gt;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7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71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7529665D-5B1D-4D4D-8ACF-C6D677124BF2}" type="slidenum">
              <a:rPr b="0" lang="en-US" sz="1200" spc="-1" strike="noStrike">
                <a:latin typeface="바탕"/>
              </a:rPr>
              <a:t>&lt;number&gt;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72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72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E14B7B84-CB40-4100-9871-5CC82929FF16}" type="slidenum">
              <a:rPr b="0" lang="en-US" sz="1200" spc="-1" strike="noStrike">
                <a:latin typeface="바탕"/>
              </a:rPr>
              <a:t>&lt;number&gt;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6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68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10F44BFD-6D98-4EF2-81C3-912B76617974}" type="slidenum">
              <a:rPr b="0" lang="en-US" sz="1200" spc="-1" strike="noStrike">
                <a:latin typeface="바탕"/>
              </a:rPr>
              <a:t>1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6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68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BCEF5448-99F7-4DA2-B9CF-BE1243266537}" type="slidenum">
              <a:rPr b="0" lang="en-US" sz="1200" spc="-1" strike="noStrike">
                <a:latin typeface="바탕"/>
              </a:rPr>
              <a:t>1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6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68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97741EB0-8A92-4AC9-B326-1861B503DC08}" type="slidenum">
              <a:rPr b="0" lang="en-US" sz="1200" spc="-1" strike="noStrike">
                <a:latin typeface="바탕"/>
              </a:rPr>
              <a:t>1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6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69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DAE41356-73F6-44D1-87AE-30FB1267E31D}" type="slidenum">
              <a:rPr b="0" lang="en-US" sz="1200" spc="-1" strike="noStrike">
                <a:latin typeface="바탕"/>
              </a:rPr>
              <a:t>1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6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69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594A427F-BC0B-46FF-8CD7-88CA86985CC4}" type="slidenum">
              <a:rPr b="0" lang="en-US" sz="1200" spc="-1" strike="noStrike">
                <a:latin typeface="바탕"/>
              </a:rPr>
              <a:t>1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6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69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3B8356FD-1B36-4996-A095-B2D1AE3B92FD}" type="slidenum">
              <a:rPr b="0" lang="en-US" sz="1200" spc="-1" strike="noStrike">
                <a:latin typeface="바탕"/>
              </a:rPr>
              <a:t>1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6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70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0FC88A95-3093-4E40-84D0-31BDB4E0B2CE}" type="slidenum">
              <a:rPr b="0" lang="en-US" sz="1200" spc="-1" strike="noStrike">
                <a:latin typeface="바탕"/>
              </a:rPr>
              <a:t>&lt;number&gt;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7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굴림"/>
            </a:endParaRPr>
          </a:p>
        </p:txBody>
      </p:sp>
      <p:sp>
        <p:nvSpPr>
          <p:cNvPr id="70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DDA19956-DACA-41DB-939E-38F02E6D95D3}" type="slidenum">
              <a:rPr b="0" lang="en-US" sz="1200" spc="-1" strike="noStrike">
                <a:latin typeface="바탕"/>
              </a:rPr>
              <a:t>&lt;number&gt;</a:t>
            </a:fld>
            <a:endParaRPr b="0" lang="en-US" sz="1200" spc="-1" strike="noStrike">
              <a:latin typeface="바탕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9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3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6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1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4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5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6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7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8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6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0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1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2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5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6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7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8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9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2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7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0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1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3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5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4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2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3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4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6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7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8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9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0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5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5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6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6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68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2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6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9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8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3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4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7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8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9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0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1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9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0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0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0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9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3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1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7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0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2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4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5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8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9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0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1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2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3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4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4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4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9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0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5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4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5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8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6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1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6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5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6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6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9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0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1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2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3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8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8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8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8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0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1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9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5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9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9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0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2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0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6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7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0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0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1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2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3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4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5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6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4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0" name="PlaceHolder 5"/>
          <p:cNvSpPr>
            <a:spLocks noGrp="1"/>
          </p:cNvSpPr>
          <p:nvPr>
            <p:ph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5" name="PlaceHolder 5"/>
          <p:cNvSpPr>
            <a:spLocks noGrp="1"/>
          </p:cNvSpPr>
          <p:nvPr>
            <p:ph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6" name="PlaceHolder 6"/>
          <p:cNvSpPr>
            <a:spLocks noGrp="1"/>
          </p:cNvSpPr>
          <p:nvPr>
            <p:ph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7" name="PlaceHolder 7"/>
          <p:cNvSpPr>
            <a:spLocks noGrp="1"/>
          </p:cNvSpPr>
          <p:nvPr>
            <p:ph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09.xml"/><Relationship Id="rId5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1.xml"/><Relationship Id="rId7" Type="http://schemas.openxmlformats.org/officeDocument/2006/relationships/slideLayout" Target="../slideLayouts/slideLayout112.xml"/><Relationship Id="rId8" Type="http://schemas.openxmlformats.org/officeDocument/2006/relationships/slideLayout" Target="../slideLayouts/slideLayout113.xml"/><Relationship Id="rId9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116.xml"/><Relationship Id="rId12" Type="http://schemas.openxmlformats.org/officeDocument/2006/relationships/slideLayout" Target="../slideLayouts/slideLayout117.xml"/><Relationship Id="rId13" Type="http://schemas.openxmlformats.org/officeDocument/2006/relationships/slideLayout" Target="../slideLayouts/slideLayout118.xml"/><Relationship Id="rId14" Type="http://schemas.openxmlformats.org/officeDocument/2006/relationships/slideLayout" Target="../slideLayouts/slideLayout119.xml"/><Relationship Id="rId15" Type="http://schemas.openxmlformats.org/officeDocument/2006/relationships/slideLayout" Target="../slideLayouts/slideLayout12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4.xml"/><Relationship Id="rId8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28.xml"/><Relationship Id="rId12" Type="http://schemas.openxmlformats.org/officeDocument/2006/relationships/slideLayout" Target="../slideLayouts/slideLayout129.xml"/><Relationship Id="rId13" Type="http://schemas.openxmlformats.org/officeDocument/2006/relationships/slideLayout" Target="../slideLayouts/slideLayout130.xml"/><Relationship Id="rId14" Type="http://schemas.openxmlformats.org/officeDocument/2006/relationships/slideLayout" Target="../slideLayouts/slideLayout131.xml"/><Relationship Id="rId15" Type="http://schemas.openxmlformats.org/officeDocument/2006/relationships/slideLayout" Target="../slideLayouts/slideLayout132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2.xml"/><Relationship Id="rId14" Type="http://schemas.openxmlformats.org/officeDocument/2006/relationships/slideLayout" Target="../slideLayouts/slideLayout143.xml"/><Relationship Id="rId15" Type="http://schemas.openxmlformats.org/officeDocument/2006/relationships/slideLayout" Target="../slideLayouts/slideLayout144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45.xml"/><Relationship Id="rId5" Type="http://schemas.openxmlformats.org/officeDocument/2006/relationships/slideLayout" Target="../slideLayouts/slideLayout146.xml"/><Relationship Id="rId6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48.xml"/><Relationship Id="rId8" Type="http://schemas.openxmlformats.org/officeDocument/2006/relationships/slideLayout" Target="../slideLayouts/slideLayout149.xml"/><Relationship Id="rId9" Type="http://schemas.openxmlformats.org/officeDocument/2006/relationships/slideLayout" Target="../slideLayouts/slideLayout150.xml"/><Relationship Id="rId10" Type="http://schemas.openxmlformats.org/officeDocument/2006/relationships/slideLayout" Target="../slideLayouts/slideLayout151.xml"/><Relationship Id="rId11" Type="http://schemas.openxmlformats.org/officeDocument/2006/relationships/slideLayout" Target="../slideLayouts/slideLayout152.xml"/><Relationship Id="rId12" Type="http://schemas.openxmlformats.org/officeDocument/2006/relationships/slideLayout" Target="../slideLayouts/slideLayout153.xml"/><Relationship Id="rId13" Type="http://schemas.openxmlformats.org/officeDocument/2006/relationships/slideLayout" Target="../slideLayouts/slideLayout154.xml"/><Relationship Id="rId14" Type="http://schemas.openxmlformats.org/officeDocument/2006/relationships/slideLayout" Target="../slideLayouts/slideLayout155.xml"/><Relationship Id="rId15" Type="http://schemas.openxmlformats.org/officeDocument/2006/relationships/slideLayout" Target="../slideLayouts/slideLayout156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59.xml"/><Relationship Id="rId7" Type="http://schemas.openxmlformats.org/officeDocument/2006/relationships/slideLayout" Target="../slideLayouts/slideLayout160.xml"/><Relationship Id="rId8" Type="http://schemas.openxmlformats.org/officeDocument/2006/relationships/slideLayout" Target="../slideLayouts/slideLayout161.xml"/><Relationship Id="rId9" Type="http://schemas.openxmlformats.org/officeDocument/2006/relationships/slideLayout" Target="../slideLayouts/slideLayout162.xml"/><Relationship Id="rId10" Type="http://schemas.openxmlformats.org/officeDocument/2006/relationships/slideLayout" Target="../slideLayouts/slideLayout163.xml"/><Relationship Id="rId11" Type="http://schemas.openxmlformats.org/officeDocument/2006/relationships/slideLayout" Target="../slideLayouts/slideLayout164.xml"/><Relationship Id="rId12" Type="http://schemas.openxmlformats.org/officeDocument/2006/relationships/slideLayout" Target="../slideLayouts/slideLayout165.xml"/><Relationship Id="rId13" Type="http://schemas.openxmlformats.org/officeDocument/2006/relationships/slideLayout" Target="../slideLayouts/slideLayout166.xml"/><Relationship Id="rId14" Type="http://schemas.openxmlformats.org/officeDocument/2006/relationships/slideLayout" Target="../slideLayouts/slideLayout167.xml"/><Relationship Id="rId15" Type="http://schemas.openxmlformats.org/officeDocument/2006/relationships/slideLayout" Target="../slideLayouts/slideLayout168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169.xml"/><Relationship Id="rId5" Type="http://schemas.openxmlformats.org/officeDocument/2006/relationships/slideLayout" Target="../slideLayouts/slideLayout170.xml"/><Relationship Id="rId6" Type="http://schemas.openxmlformats.org/officeDocument/2006/relationships/slideLayout" Target="../slideLayouts/slideLayout171.xml"/><Relationship Id="rId7" Type="http://schemas.openxmlformats.org/officeDocument/2006/relationships/slideLayout" Target="../slideLayouts/slideLayout172.xml"/><Relationship Id="rId8" Type="http://schemas.openxmlformats.org/officeDocument/2006/relationships/slideLayout" Target="../slideLayouts/slideLayout173.xml"/><Relationship Id="rId9" Type="http://schemas.openxmlformats.org/officeDocument/2006/relationships/slideLayout" Target="../slideLayouts/slideLayout174.xml"/><Relationship Id="rId10" Type="http://schemas.openxmlformats.org/officeDocument/2006/relationships/slideLayout" Target="../slideLayouts/slideLayout175.xml"/><Relationship Id="rId11" Type="http://schemas.openxmlformats.org/officeDocument/2006/relationships/slideLayout" Target="../slideLayouts/slideLayout176.xml"/><Relationship Id="rId12" Type="http://schemas.openxmlformats.org/officeDocument/2006/relationships/slideLayout" Target="../slideLayouts/slideLayout177.xml"/><Relationship Id="rId13" Type="http://schemas.openxmlformats.org/officeDocument/2006/relationships/slideLayout" Target="../slideLayouts/slideLayout178.xml"/><Relationship Id="rId14" Type="http://schemas.openxmlformats.org/officeDocument/2006/relationships/slideLayout" Target="../slideLayouts/slideLayout179.xml"/><Relationship Id="rId15" Type="http://schemas.openxmlformats.org/officeDocument/2006/relationships/slideLayout" Target="../slideLayouts/slideLayout180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85.xml"/><Relationship Id="rId5" Type="http://schemas.openxmlformats.org/officeDocument/2006/relationships/slideLayout" Target="../slideLayouts/slideLayout86.xml"/><Relationship Id="rId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8.xml"/><Relationship Id="rId6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0.xml"/><Relationship Id="rId8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06.xml"/><Relationship Id="rId14" Type="http://schemas.openxmlformats.org/officeDocument/2006/relationships/slideLayout" Target="../slideLayouts/slideLayout107.xml"/><Relationship Id="rId15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1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370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1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372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73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411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2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413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14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452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53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454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55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493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4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495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96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5" r:id="rId14"/>
    <p:sldLayoutId id="2147483816" r:id="rId15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534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35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536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37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  <p:sldLayoutId id="2147483827" r:id="rId13"/>
    <p:sldLayoutId id="2147483828" r:id="rId14"/>
    <p:sldLayoutId id="2147483829" r:id="rId15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4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575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76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577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78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42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44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83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85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124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126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165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6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167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206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208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247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8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249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288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9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290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Image 0" descr="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>
            <a:noFill/>
          </a:ln>
        </p:spPr>
      </p:pic>
      <p:sp>
        <p:nvSpPr>
          <p:cNvPr id="329" name="Custom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3f3ff">
              <a:alpha val="7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0" name="Image 1" descr=""/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>
            <a:noFill/>
          </a:ln>
        </p:spPr>
      </p:pic>
      <p:sp>
        <p:nvSpPr>
          <p:cNvPr id="331" name="PlaceHolder 2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https://github.com/ssongchaewon/webpgm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09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slideLayout" Target="../slideLayouts/slideLayout121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slideLayout" Target="../slideLayouts/slideLayout145.xml"/><Relationship Id="rId4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slideLayout" Target="../slideLayouts/slideLayout157.xml"/><Relationship Id="rId5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9.xml"/><Relationship Id="rId2" Type="http://schemas.openxmlformats.org/officeDocument/2006/relationships/notesSlide" Target="../notesSlides/notesSlide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49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slideLayout" Target="../slideLayouts/slideLayout61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slideLayout" Target="../slideLayouts/slideLayout7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85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97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CustomShape 1"/>
          <p:cNvSpPr/>
          <p:nvPr/>
        </p:nvSpPr>
        <p:spPr>
          <a:xfrm>
            <a:off x="837720" y="3065760"/>
            <a:ext cx="5632200" cy="70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499"/>
              </a:lnSpc>
            </a:pPr>
            <a:r>
              <a:rPr b="0" lang="en-US" sz="4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네오위즈 소개</a:t>
            </a:r>
            <a:endParaRPr b="0" lang="en-US" sz="4400" spc="-1" strike="noStrike">
              <a:latin typeface="굴림"/>
            </a:endParaRPr>
          </a:p>
        </p:txBody>
      </p:sp>
      <p:sp>
        <p:nvSpPr>
          <p:cNvPr id="622" name="CustomShape 2"/>
          <p:cNvSpPr/>
          <p:nvPr/>
        </p:nvSpPr>
        <p:spPr>
          <a:xfrm>
            <a:off x="837720" y="4128480"/>
            <a:ext cx="12954600" cy="38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999"/>
              </a:lnSpc>
            </a:pPr>
            <a:r>
              <a:rPr b="0" lang="en-US" sz="1850" spc="-1" strike="noStrike" u="sng">
                <a:solidFill>
                  <a:srgbClr val="0563c1"/>
                </a:solidFill>
                <a:uFillTx/>
                <a:latin typeface="PT Sans"/>
                <a:ea typeface="PT Sans"/>
                <a:hlinkClick r:id="rId1"/>
              </a:rPr>
              <a:t>GitHub - ssongchaewon/webpgm</a:t>
            </a:r>
            <a:endParaRPr b="0" lang="en-US" sz="1850" spc="-1" strike="noStrike">
              <a:latin typeface="굴림"/>
            </a:endParaRPr>
          </a:p>
        </p:txBody>
      </p:sp>
      <p:sp>
        <p:nvSpPr>
          <p:cNvPr id="623" name="CustomShape 3"/>
          <p:cNvSpPr/>
          <p:nvPr/>
        </p:nvSpPr>
        <p:spPr>
          <a:xfrm>
            <a:off x="837720" y="4780800"/>
            <a:ext cx="12954600" cy="38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999"/>
              </a:lnSpc>
            </a:pP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2023964054 </a:t>
            </a:r>
            <a:r>
              <a:rPr b="0" lang="en-US" sz="1850" spc="-1" strike="noStrike">
                <a:solidFill>
                  <a:srgbClr val="00002e"/>
                </a:solidFill>
                <a:latin typeface="PT Sans"/>
                <a:ea typeface="PT Sans"/>
              </a:rPr>
              <a:t>송채원</a:t>
            </a:r>
            <a:endParaRPr b="0" lang="en-US" sz="185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CustomShape 1"/>
          <p:cNvSpPr/>
          <p:nvPr/>
        </p:nvSpPr>
        <p:spPr>
          <a:xfrm>
            <a:off x="617760" y="485280"/>
            <a:ext cx="4153680" cy="51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4051"/>
              </a:lnSpc>
            </a:pPr>
            <a:r>
              <a:rPr b="0" lang="en-US" sz="32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홍보</a:t>
            </a:r>
            <a:endParaRPr b="0" lang="en-US" sz="3250" spc="-1" strike="noStrike">
              <a:latin typeface="굴림"/>
            </a:endParaRPr>
          </a:p>
        </p:txBody>
      </p:sp>
      <p:pic>
        <p:nvPicPr>
          <p:cNvPr id="648" name="Image 0" descr=""/>
          <p:cNvPicPr/>
          <p:nvPr/>
        </p:nvPicPr>
        <p:blipFill>
          <a:blip r:embed="rId1"/>
          <a:stretch/>
        </p:blipFill>
        <p:spPr>
          <a:xfrm>
            <a:off x="617760" y="1269360"/>
            <a:ext cx="13394160" cy="6654960"/>
          </a:xfrm>
          <a:prstGeom prst="rect">
            <a:avLst/>
          </a:prstGeom>
          <a:ln>
            <a:noFill/>
          </a:ln>
        </p:spPr>
      </p:pic>
      <p:sp>
        <p:nvSpPr>
          <p:cNvPr id="649" name="CustomShape 2"/>
          <p:cNvSpPr/>
          <p:nvPr/>
        </p:nvSpPr>
        <p:spPr>
          <a:xfrm>
            <a:off x="617760" y="8123400"/>
            <a:ext cx="13394160" cy="28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0" name="CustomShape 3"/>
          <p:cNvSpPr/>
          <p:nvPr/>
        </p:nvSpPr>
        <p:spPr>
          <a:xfrm>
            <a:off x="617760" y="8604360"/>
            <a:ext cx="13394160" cy="28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CustomShape 1"/>
          <p:cNvSpPr/>
          <p:nvPr/>
        </p:nvSpPr>
        <p:spPr>
          <a:xfrm>
            <a:off x="419040" y="329040"/>
            <a:ext cx="2815920" cy="35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홍보 소스코드</a:t>
            </a:r>
            <a:endParaRPr b="0" lang="en-US" sz="2200" spc="-1" strike="noStrike">
              <a:latin typeface="굴림"/>
            </a:endParaRPr>
          </a:p>
        </p:txBody>
      </p:sp>
      <p:pic>
        <p:nvPicPr>
          <p:cNvPr id="652" name="Image 0" descr=""/>
          <p:cNvPicPr/>
          <p:nvPr/>
        </p:nvPicPr>
        <p:blipFill>
          <a:blip r:embed="rId1"/>
          <a:stretch/>
        </p:blipFill>
        <p:spPr>
          <a:xfrm>
            <a:off x="288000" y="889200"/>
            <a:ext cx="6120000" cy="7235280"/>
          </a:xfrm>
          <a:prstGeom prst="rect">
            <a:avLst/>
          </a:prstGeom>
          <a:ln>
            <a:noFill/>
          </a:ln>
        </p:spPr>
      </p:pic>
      <p:pic>
        <p:nvPicPr>
          <p:cNvPr id="653" name="Image 1" descr=""/>
          <p:cNvPicPr/>
          <p:nvPr/>
        </p:nvPicPr>
        <p:blipFill>
          <a:blip r:embed="rId2"/>
          <a:stretch/>
        </p:blipFill>
        <p:spPr>
          <a:xfrm>
            <a:off x="6552000" y="936000"/>
            <a:ext cx="7763760" cy="3528000"/>
          </a:xfrm>
          <a:prstGeom prst="rect">
            <a:avLst/>
          </a:prstGeom>
          <a:ln>
            <a:noFill/>
          </a:ln>
        </p:spPr>
      </p:pic>
      <p:sp>
        <p:nvSpPr>
          <p:cNvPr id="654" name="CustomShape 2"/>
          <p:cNvSpPr/>
          <p:nvPr/>
        </p:nvSpPr>
        <p:spPr>
          <a:xfrm>
            <a:off x="419040" y="7856280"/>
            <a:ext cx="6750000" cy="19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5" name="CustomShape 3"/>
          <p:cNvSpPr/>
          <p:nvPr/>
        </p:nvSpPr>
        <p:spPr>
          <a:xfrm>
            <a:off x="7468920" y="7856280"/>
            <a:ext cx="6750000" cy="19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6" name="CustomShape 4"/>
          <p:cNvSpPr/>
          <p:nvPr/>
        </p:nvSpPr>
        <p:spPr>
          <a:xfrm>
            <a:off x="419040" y="8290080"/>
            <a:ext cx="13792320" cy="19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CustomShape 1"/>
          <p:cNvSpPr/>
          <p:nvPr/>
        </p:nvSpPr>
        <p:spPr>
          <a:xfrm>
            <a:off x="770040" y="604800"/>
            <a:ext cx="5176800" cy="64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051"/>
              </a:lnSpc>
            </a:pPr>
            <a:r>
              <a:rPr b="0" lang="en-US" sz="40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문의</a:t>
            </a:r>
            <a:endParaRPr b="0" lang="en-US" sz="4050" spc="-1" strike="noStrike">
              <a:latin typeface="굴림"/>
            </a:endParaRPr>
          </a:p>
        </p:txBody>
      </p:sp>
      <p:pic>
        <p:nvPicPr>
          <p:cNvPr id="658" name="Image 0" descr=""/>
          <p:cNvPicPr/>
          <p:nvPr/>
        </p:nvPicPr>
        <p:blipFill>
          <a:blip r:embed="rId1"/>
          <a:stretch/>
        </p:blipFill>
        <p:spPr>
          <a:xfrm>
            <a:off x="770040" y="1692000"/>
            <a:ext cx="13089960" cy="6517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CustomShape 1"/>
          <p:cNvSpPr/>
          <p:nvPr/>
        </p:nvSpPr>
        <p:spPr>
          <a:xfrm>
            <a:off x="441000" y="347040"/>
            <a:ext cx="2964600" cy="37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900"/>
              </a:lnSpc>
            </a:pPr>
            <a:r>
              <a:rPr b="0" lang="en-US" sz="23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문의 소스코드</a:t>
            </a:r>
            <a:endParaRPr b="0" lang="en-US" sz="2300" spc="-1" strike="noStrike">
              <a:latin typeface="굴림"/>
            </a:endParaRPr>
          </a:p>
        </p:txBody>
      </p:sp>
      <p:pic>
        <p:nvPicPr>
          <p:cNvPr id="660" name="Image 0" descr=""/>
          <p:cNvPicPr/>
          <p:nvPr/>
        </p:nvPicPr>
        <p:blipFill>
          <a:blip r:embed="rId1"/>
          <a:stretch/>
        </p:blipFill>
        <p:spPr>
          <a:xfrm>
            <a:off x="347760" y="950040"/>
            <a:ext cx="7343280" cy="6969960"/>
          </a:xfrm>
          <a:prstGeom prst="rect">
            <a:avLst/>
          </a:prstGeom>
          <a:ln>
            <a:noFill/>
          </a:ln>
        </p:spPr>
      </p:pic>
      <p:pic>
        <p:nvPicPr>
          <p:cNvPr id="661" name="Image 1" descr=""/>
          <p:cNvPicPr/>
          <p:nvPr/>
        </p:nvPicPr>
        <p:blipFill>
          <a:blip r:embed="rId2"/>
          <a:stretch/>
        </p:blipFill>
        <p:spPr>
          <a:xfrm>
            <a:off x="7776000" y="936000"/>
            <a:ext cx="6679800" cy="288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CustomShape 1"/>
          <p:cNvSpPr/>
          <p:nvPr/>
        </p:nvSpPr>
        <p:spPr>
          <a:xfrm>
            <a:off x="799200" y="628560"/>
            <a:ext cx="5373360" cy="67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250"/>
              </a:lnSpc>
            </a:pPr>
            <a:r>
              <a:rPr b="0" lang="en-US" sz="4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Reference</a:t>
            </a:r>
            <a:endParaRPr b="0" lang="en-US" sz="4200" spc="-1" strike="noStrike">
              <a:latin typeface="굴림"/>
            </a:endParaRPr>
          </a:p>
        </p:txBody>
      </p:sp>
      <p:sp>
        <p:nvSpPr>
          <p:cNvPr id="663" name="CustomShape 2"/>
          <p:cNvSpPr/>
          <p:nvPr/>
        </p:nvSpPr>
        <p:spPr>
          <a:xfrm>
            <a:off x="799200" y="1642680"/>
            <a:ext cx="1303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4" name="CustomShape 3"/>
          <p:cNvSpPr/>
          <p:nvPr/>
        </p:nvSpPr>
        <p:spPr>
          <a:xfrm>
            <a:off x="799200" y="2378880"/>
            <a:ext cx="4115160" cy="75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5899"/>
              </a:lnSpc>
            </a:pPr>
            <a:r>
              <a:rPr b="0" lang="en-US" sz="5900" spc="-1" strike="noStrike">
                <a:solidFill>
                  <a:srgbClr val="2d4df2"/>
                </a:solidFill>
                <a:latin typeface="Nunito Semi Bold"/>
                <a:ea typeface="Nunito Semi Bold"/>
              </a:rPr>
              <a:t>네오위즈</a:t>
            </a:r>
            <a:endParaRPr b="0" lang="en-US" sz="5900" spc="-1" strike="noStrike">
              <a:latin typeface="굴림"/>
            </a:endParaRPr>
          </a:p>
        </p:txBody>
      </p:sp>
      <p:pic>
        <p:nvPicPr>
          <p:cNvPr id="665" name="Image 0" descr=""/>
          <p:cNvPicPr/>
          <p:nvPr/>
        </p:nvPicPr>
        <p:blipFill>
          <a:blip r:embed="rId1"/>
          <a:stretch/>
        </p:blipFill>
        <p:spPr>
          <a:xfrm>
            <a:off x="799200" y="3417840"/>
            <a:ext cx="4115160" cy="3474000"/>
          </a:xfrm>
          <a:prstGeom prst="rect">
            <a:avLst/>
          </a:prstGeom>
          <a:ln>
            <a:noFill/>
          </a:ln>
        </p:spPr>
      </p:pic>
      <p:sp>
        <p:nvSpPr>
          <p:cNvPr id="666" name="CustomShape 4"/>
          <p:cNvSpPr/>
          <p:nvPr/>
        </p:nvSpPr>
        <p:spPr>
          <a:xfrm>
            <a:off x="5257440" y="2378880"/>
            <a:ext cx="4115160" cy="75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5899"/>
              </a:lnSpc>
            </a:pPr>
            <a:r>
              <a:rPr b="0" lang="en-US" sz="5900" spc="-1" strike="noStrike">
                <a:solidFill>
                  <a:srgbClr val="018ce1"/>
                </a:solidFill>
                <a:latin typeface="Nunito Semi Bold"/>
                <a:ea typeface="Nunito Semi Bold"/>
              </a:rPr>
              <a:t>Gamma</a:t>
            </a:r>
            <a:endParaRPr b="0" lang="en-US" sz="5900" spc="-1" strike="noStrike">
              <a:latin typeface="굴림"/>
            </a:endParaRPr>
          </a:p>
        </p:txBody>
      </p:sp>
      <p:pic>
        <p:nvPicPr>
          <p:cNvPr id="667" name="Image 1" descr=""/>
          <p:cNvPicPr/>
          <p:nvPr/>
        </p:nvPicPr>
        <p:blipFill>
          <a:blip r:embed="rId2"/>
          <a:stretch/>
        </p:blipFill>
        <p:spPr>
          <a:xfrm>
            <a:off x="5257440" y="3417840"/>
            <a:ext cx="4115160" cy="4182840"/>
          </a:xfrm>
          <a:prstGeom prst="rect">
            <a:avLst/>
          </a:prstGeom>
          <a:ln>
            <a:noFill/>
          </a:ln>
        </p:spPr>
      </p:pic>
      <p:sp>
        <p:nvSpPr>
          <p:cNvPr id="668" name="CustomShape 5"/>
          <p:cNvSpPr/>
          <p:nvPr/>
        </p:nvSpPr>
        <p:spPr>
          <a:xfrm>
            <a:off x="9715680" y="2378880"/>
            <a:ext cx="4115160" cy="75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5899"/>
              </a:lnSpc>
            </a:pPr>
            <a:r>
              <a:rPr b="0" lang="en-US" sz="5900" spc="-1" strike="noStrike">
                <a:solidFill>
                  <a:srgbClr val="da33bf"/>
                </a:solidFill>
                <a:latin typeface="Nunito Semi Bold"/>
                <a:ea typeface="Nunito Semi Bold"/>
              </a:rPr>
              <a:t>ChatGPT</a:t>
            </a:r>
            <a:endParaRPr b="0" lang="en-US" sz="5900" spc="-1" strike="noStrike">
              <a:latin typeface="굴림"/>
            </a:endParaRPr>
          </a:p>
        </p:txBody>
      </p:sp>
      <p:pic>
        <p:nvPicPr>
          <p:cNvPr id="669" name="Image 2" descr=""/>
          <p:cNvPicPr/>
          <p:nvPr/>
        </p:nvPicPr>
        <p:blipFill>
          <a:blip r:embed="rId3"/>
          <a:stretch/>
        </p:blipFill>
        <p:spPr>
          <a:xfrm>
            <a:off x="9715680" y="3417840"/>
            <a:ext cx="4115160" cy="4182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CustomShape 1"/>
          <p:cNvSpPr/>
          <p:nvPr/>
        </p:nvSpPr>
        <p:spPr>
          <a:xfrm>
            <a:off x="837720" y="2984760"/>
            <a:ext cx="5632200" cy="70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499"/>
              </a:lnSpc>
            </a:pPr>
            <a:r>
              <a:rPr b="0" lang="en-US" sz="4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점수</a:t>
            </a:r>
            <a:r>
              <a:rPr b="0" lang="en-US" sz="4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:10</a:t>
            </a:r>
            <a:endParaRPr b="0" lang="en-US" sz="4400" spc="-1" strike="noStrike">
              <a:latin typeface="굴림"/>
            </a:endParaRPr>
          </a:p>
        </p:txBody>
      </p:sp>
      <p:sp>
        <p:nvSpPr>
          <p:cNvPr id="671" name="CustomShape 2"/>
          <p:cNvSpPr/>
          <p:nvPr/>
        </p:nvSpPr>
        <p:spPr>
          <a:xfrm>
            <a:off x="837720" y="4437000"/>
            <a:ext cx="538200" cy="53820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3040">
            <a:solidFill>
              <a:srgbClr val="2d4df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72" name="CustomShape 3"/>
          <p:cNvSpPr/>
          <p:nvPr/>
        </p:nvSpPr>
        <p:spPr>
          <a:xfrm>
            <a:off x="1005480" y="4537080"/>
            <a:ext cx="202320" cy="33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650"/>
              </a:lnSpc>
            </a:pPr>
            <a:r>
              <a:rPr b="0" lang="en-US" sz="26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1</a:t>
            </a:r>
            <a:endParaRPr b="0" lang="en-US" sz="2650" spc="-1" strike="noStrike">
              <a:latin typeface="굴림"/>
            </a:endParaRPr>
          </a:p>
        </p:txBody>
      </p:sp>
      <p:sp>
        <p:nvSpPr>
          <p:cNvPr id="673" name="CustomShape 4"/>
          <p:cNvSpPr/>
          <p:nvPr/>
        </p:nvSpPr>
        <p:spPr>
          <a:xfrm>
            <a:off x="1615680" y="4437000"/>
            <a:ext cx="2815920" cy="35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5</a:t>
            </a: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개 이상의 메뉴</a:t>
            </a:r>
            <a:endParaRPr b="0" lang="en-US" sz="2200" spc="-1" strike="noStrike">
              <a:latin typeface="굴림"/>
            </a:endParaRPr>
          </a:p>
        </p:txBody>
      </p:sp>
      <p:sp>
        <p:nvSpPr>
          <p:cNvPr id="674" name="CustomShape 5"/>
          <p:cNvSpPr/>
          <p:nvPr/>
        </p:nvSpPr>
        <p:spPr>
          <a:xfrm>
            <a:off x="7434720" y="4437000"/>
            <a:ext cx="538200" cy="53820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3040">
            <a:solidFill>
              <a:srgbClr val="018ce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75" name="CustomShape 6"/>
          <p:cNvSpPr/>
          <p:nvPr/>
        </p:nvSpPr>
        <p:spPr>
          <a:xfrm>
            <a:off x="7602840" y="4537080"/>
            <a:ext cx="202320" cy="33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 algn="ctr">
              <a:lnSpc>
                <a:spcPts val="2650"/>
              </a:lnSpc>
            </a:pPr>
            <a:r>
              <a:rPr b="0" lang="en-US" sz="26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2</a:t>
            </a:r>
            <a:endParaRPr b="0" lang="en-US" sz="2650" spc="-1" strike="noStrike">
              <a:latin typeface="굴림"/>
            </a:endParaRPr>
          </a:p>
        </p:txBody>
      </p:sp>
      <p:sp>
        <p:nvSpPr>
          <p:cNvPr id="676" name="CustomShape 7"/>
          <p:cNvSpPr/>
          <p:nvPr/>
        </p:nvSpPr>
        <p:spPr>
          <a:xfrm>
            <a:off x="8212680" y="4437000"/>
            <a:ext cx="3335040" cy="35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2</a:t>
            </a: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개 이상의 </a:t>
            </a: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CSSFramework</a:t>
            </a:r>
            <a:endParaRPr b="0" lang="en-US" sz="220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CustomShape 1"/>
          <p:cNvSpPr/>
          <p:nvPr/>
        </p:nvSpPr>
        <p:spPr>
          <a:xfrm>
            <a:off x="774720" y="608760"/>
            <a:ext cx="5207760" cy="65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100"/>
              </a:lnSpc>
            </a:pPr>
            <a:r>
              <a:rPr b="0" lang="en-US" sz="41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회사 메인 페이지</a:t>
            </a:r>
            <a:endParaRPr b="0" lang="en-US" sz="4100" spc="-1" strike="noStrike">
              <a:latin typeface="굴림"/>
            </a:endParaRPr>
          </a:p>
        </p:txBody>
      </p:sp>
      <p:pic>
        <p:nvPicPr>
          <p:cNvPr id="625" name="Image 0" descr=""/>
          <p:cNvPicPr/>
          <p:nvPr/>
        </p:nvPicPr>
        <p:blipFill>
          <a:blip r:embed="rId1"/>
          <a:stretch/>
        </p:blipFill>
        <p:spPr>
          <a:xfrm>
            <a:off x="774720" y="1702080"/>
            <a:ext cx="11978280" cy="5920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CustomShape 1"/>
          <p:cNvSpPr/>
          <p:nvPr/>
        </p:nvSpPr>
        <p:spPr>
          <a:xfrm>
            <a:off x="645120" y="508320"/>
            <a:ext cx="4730040" cy="54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4249"/>
              </a:lnSpc>
            </a:pPr>
            <a:r>
              <a:rPr b="0" lang="en-US" sz="34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회사 메인 페이지 소스코드</a:t>
            </a:r>
            <a:endParaRPr b="0" lang="en-US" sz="3400" spc="-1" strike="noStrike">
              <a:latin typeface="굴림"/>
            </a:endParaRPr>
          </a:p>
        </p:txBody>
      </p:sp>
      <p:pic>
        <p:nvPicPr>
          <p:cNvPr id="627" name="Image 0" descr=""/>
          <p:cNvPicPr/>
          <p:nvPr/>
        </p:nvPicPr>
        <p:blipFill>
          <a:blip r:embed="rId1"/>
          <a:stretch/>
        </p:blipFill>
        <p:spPr>
          <a:xfrm>
            <a:off x="645120" y="1418760"/>
            <a:ext cx="6590880" cy="6302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CustomShape 1"/>
          <p:cNvSpPr/>
          <p:nvPr/>
        </p:nvSpPr>
        <p:spPr>
          <a:xfrm>
            <a:off x="774720" y="608760"/>
            <a:ext cx="5207760" cy="65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100"/>
              </a:lnSpc>
            </a:pPr>
            <a:r>
              <a:rPr b="0" lang="en-US" sz="41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회사 소개</a:t>
            </a:r>
            <a:endParaRPr b="0" lang="en-US" sz="4100" spc="-1" strike="noStrike">
              <a:latin typeface="굴림"/>
            </a:endParaRPr>
          </a:p>
        </p:txBody>
      </p:sp>
      <p:pic>
        <p:nvPicPr>
          <p:cNvPr id="629" name="Image 0" descr=""/>
          <p:cNvPicPr/>
          <p:nvPr/>
        </p:nvPicPr>
        <p:blipFill>
          <a:blip r:embed="rId1"/>
          <a:stretch/>
        </p:blipFill>
        <p:spPr>
          <a:xfrm>
            <a:off x="774720" y="1702080"/>
            <a:ext cx="11978280" cy="5920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CustomShape 1"/>
          <p:cNvSpPr/>
          <p:nvPr/>
        </p:nvSpPr>
        <p:spPr>
          <a:xfrm>
            <a:off x="448560" y="352440"/>
            <a:ext cx="3016080" cy="3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951"/>
              </a:lnSpc>
            </a:pPr>
            <a:r>
              <a:rPr b="0" lang="en-US" sz="23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회사 소개 소스코드</a:t>
            </a:r>
            <a:endParaRPr b="0" lang="en-US" sz="2350" spc="-1" strike="noStrike">
              <a:latin typeface="굴림"/>
            </a:endParaRPr>
          </a:p>
        </p:txBody>
      </p:sp>
      <p:pic>
        <p:nvPicPr>
          <p:cNvPr id="631" name="Image 0" descr=""/>
          <p:cNvPicPr/>
          <p:nvPr/>
        </p:nvPicPr>
        <p:blipFill>
          <a:blip r:embed="rId1"/>
          <a:stretch/>
        </p:blipFill>
        <p:spPr>
          <a:xfrm>
            <a:off x="448560" y="986040"/>
            <a:ext cx="6103440" cy="6968160"/>
          </a:xfrm>
          <a:prstGeom prst="rect">
            <a:avLst/>
          </a:prstGeom>
          <a:ln>
            <a:noFill/>
          </a:ln>
        </p:spPr>
      </p:pic>
      <p:pic>
        <p:nvPicPr>
          <p:cNvPr id="632" name="Image 1" descr=""/>
          <p:cNvPicPr/>
          <p:nvPr/>
        </p:nvPicPr>
        <p:blipFill>
          <a:blip r:embed="rId2"/>
          <a:stretch/>
        </p:blipFill>
        <p:spPr>
          <a:xfrm>
            <a:off x="6672600" y="1008000"/>
            <a:ext cx="7511400" cy="4123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CustomShape 1"/>
          <p:cNvSpPr/>
          <p:nvPr/>
        </p:nvSpPr>
        <p:spPr>
          <a:xfrm>
            <a:off x="765360" y="601560"/>
            <a:ext cx="5145840" cy="64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5051"/>
              </a:lnSpc>
            </a:pPr>
            <a:r>
              <a:rPr b="0" lang="en-US" sz="405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게임</a:t>
            </a:r>
            <a:endParaRPr b="0" lang="en-US" sz="4050" spc="-1" strike="noStrike">
              <a:latin typeface="굴림"/>
            </a:endParaRPr>
          </a:p>
        </p:txBody>
      </p:sp>
      <p:pic>
        <p:nvPicPr>
          <p:cNvPr id="634" name="Image 0" descr=""/>
          <p:cNvPicPr/>
          <p:nvPr/>
        </p:nvPicPr>
        <p:blipFill>
          <a:blip r:embed="rId1"/>
          <a:stretch/>
        </p:blipFill>
        <p:spPr>
          <a:xfrm>
            <a:off x="4660920" y="1823040"/>
            <a:ext cx="5307840" cy="2624400"/>
          </a:xfrm>
          <a:prstGeom prst="rect">
            <a:avLst/>
          </a:prstGeom>
          <a:ln>
            <a:noFill/>
          </a:ln>
        </p:spPr>
      </p:pic>
      <p:pic>
        <p:nvPicPr>
          <p:cNvPr id="635" name="Image 1" descr=""/>
          <p:cNvPicPr/>
          <p:nvPr/>
        </p:nvPicPr>
        <p:blipFill>
          <a:blip r:embed="rId2"/>
          <a:stretch/>
        </p:blipFill>
        <p:spPr>
          <a:xfrm>
            <a:off x="4651200" y="4796280"/>
            <a:ext cx="5327640" cy="2624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CustomShape 1"/>
          <p:cNvSpPr/>
          <p:nvPr/>
        </p:nvSpPr>
        <p:spPr>
          <a:xfrm>
            <a:off x="419040" y="329040"/>
            <a:ext cx="2815920" cy="35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2750"/>
              </a:lnSpc>
            </a:pPr>
            <a:r>
              <a:rPr b="0" lang="en-US" sz="22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게임 소스코드</a:t>
            </a:r>
            <a:endParaRPr b="0" lang="en-US" sz="2200" spc="-1" strike="noStrike">
              <a:latin typeface="굴림"/>
            </a:endParaRPr>
          </a:p>
        </p:txBody>
      </p:sp>
      <p:pic>
        <p:nvPicPr>
          <p:cNvPr id="637" name="Image 0" descr=""/>
          <p:cNvPicPr/>
          <p:nvPr/>
        </p:nvPicPr>
        <p:blipFill>
          <a:blip r:embed="rId1"/>
          <a:stretch/>
        </p:blipFill>
        <p:spPr>
          <a:xfrm>
            <a:off x="494640" y="961200"/>
            <a:ext cx="6201360" cy="7095960"/>
          </a:xfrm>
          <a:prstGeom prst="rect">
            <a:avLst/>
          </a:prstGeom>
          <a:ln>
            <a:noFill/>
          </a:ln>
        </p:spPr>
      </p:pic>
      <p:pic>
        <p:nvPicPr>
          <p:cNvPr id="638" name="Image 1" descr=""/>
          <p:cNvPicPr/>
          <p:nvPr/>
        </p:nvPicPr>
        <p:blipFill>
          <a:blip r:embed="rId2"/>
          <a:stretch/>
        </p:blipFill>
        <p:spPr>
          <a:xfrm>
            <a:off x="7018560" y="966600"/>
            <a:ext cx="7395480" cy="5009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CustomShape 1"/>
          <p:cNvSpPr/>
          <p:nvPr/>
        </p:nvSpPr>
        <p:spPr>
          <a:xfrm>
            <a:off x="534240" y="419760"/>
            <a:ext cx="3592440" cy="44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3501"/>
              </a:lnSpc>
            </a:pPr>
            <a:r>
              <a:rPr b="0" lang="en-US" sz="28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채용정보</a:t>
            </a:r>
            <a:endParaRPr b="0" lang="en-US" sz="2800" spc="-1" strike="noStrike">
              <a:latin typeface="굴림"/>
            </a:endParaRPr>
          </a:p>
        </p:txBody>
      </p:sp>
      <p:pic>
        <p:nvPicPr>
          <p:cNvPr id="640" name="Image 0" descr=""/>
          <p:cNvPicPr/>
          <p:nvPr/>
        </p:nvPicPr>
        <p:blipFill>
          <a:blip r:embed="rId1"/>
          <a:stretch/>
        </p:blipFill>
        <p:spPr>
          <a:xfrm>
            <a:off x="534240" y="1098000"/>
            <a:ext cx="13561200" cy="7999560"/>
          </a:xfrm>
          <a:prstGeom prst="rect">
            <a:avLst/>
          </a:prstGeom>
          <a:ln>
            <a:noFill/>
          </a:ln>
        </p:spPr>
      </p:pic>
      <p:sp>
        <p:nvSpPr>
          <p:cNvPr id="641" name="CustomShape 2"/>
          <p:cNvSpPr/>
          <p:nvPr/>
        </p:nvSpPr>
        <p:spPr>
          <a:xfrm>
            <a:off x="534240" y="9406800"/>
            <a:ext cx="6594120" cy="2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2" name="CustomShape 3"/>
          <p:cNvSpPr/>
          <p:nvPr/>
        </p:nvSpPr>
        <p:spPr>
          <a:xfrm>
            <a:off x="7508880" y="9406800"/>
            <a:ext cx="6594120" cy="2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CustomShape 1"/>
          <p:cNvSpPr/>
          <p:nvPr/>
        </p:nvSpPr>
        <p:spPr>
          <a:xfrm>
            <a:off x="572040" y="449640"/>
            <a:ext cx="3845880" cy="48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noAutofit/>
          </a:bodyPr>
          <a:p>
            <a:pPr>
              <a:lnSpc>
                <a:spcPts val="3750"/>
              </a:lnSpc>
            </a:pPr>
            <a:r>
              <a:rPr b="0" lang="en-US" sz="3000" spc="-1" strike="noStrike">
                <a:solidFill>
                  <a:srgbClr val="00002e"/>
                </a:solidFill>
                <a:latin typeface="Nunito Semi Bold"/>
                <a:ea typeface="Nunito Semi Bold"/>
              </a:rPr>
              <a:t>채용정보 소스코드</a:t>
            </a:r>
            <a:endParaRPr b="0" lang="en-US" sz="3000" spc="-1" strike="noStrike">
              <a:latin typeface="굴림"/>
            </a:endParaRPr>
          </a:p>
        </p:txBody>
      </p:sp>
      <p:pic>
        <p:nvPicPr>
          <p:cNvPr id="644" name="Image 0" descr=""/>
          <p:cNvPicPr/>
          <p:nvPr/>
        </p:nvPicPr>
        <p:blipFill>
          <a:blip r:embed="rId1"/>
          <a:stretch/>
        </p:blipFill>
        <p:spPr>
          <a:xfrm>
            <a:off x="572040" y="1175400"/>
            <a:ext cx="6627960" cy="6771240"/>
          </a:xfrm>
          <a:prstGeom prst="rect">
            <a:avLst/>
          </a:prstGeom>
          <a:ln>
            <a:noFill/>
          </a:ln>
        </p:spPr>
      </p:pic>
      <p:sp>
        <p:nvSpPr>
          <p:cNvPr id="645" name="CustomShape 2"/>
          <p:cNvSpPr/>
          <p:nvPr/>
        </p:nvSpPr>
        <p:spPr>
          <a:xfrm>
            <a:off x="572040" y="7372440"/>
            <a:ext cx="6543360" cy="261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6" name="CustomShape 3"/>
          <p:cNvSpPr/>
          <p:nvPr/>
        </p:nvSpPr>
        <p:spPr>
          <a:xfrm>
            <a:off x="7522200" y="7372440"/>
            <a:ext cx="6543360" cy="261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Trio_Office/6.2.8.2$Windows_x86 LibreOffice_project/</Applicat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2024-12-09T11:36:59Z</dcterms:created>
  <dc:creator>PptxGenJS</dc:creator>
  <dc:description/>
  <dc:language>ko-KR</dc:language>
  <cp:lastModifiedBy/>
  <dcterms:modified xsi:type="dcterms:W3CDTF">2024-12-09T21:52:40Z</dcterms:modified>
  <cp:revision>3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PptxGenJS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15</vt:i4>
  </property>
  <property fmtid="{D5CDD505-2E9C-101B-9397-08002B2CF9AE}" pid="9" name="PresentationFormat">
    <vt:lpwstr>On-screen Show (16:9)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15</vt:i4>
  </property>
</Properties>
</file>